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20" d="100"/>
          <a:sy n="120" d="100"/>
        </p:scale>
        <p:origin x="252" y="10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ecial_video">
            <a:hlinkClick r:id="" action="ppaction://media"/>
            <a:extLst>
              <a:ext uri="{FF2B5EF4-FFF2-40B4-BE49-F238E27FC236}">
                <a16:creationId xmlns:a16="http://schemas.microsoft.com/office/drawing/2014/main" id="{D825FBD1-613A-4497-A3FF-C5516B8C55A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0402.6624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08192" y="9144"/>
            <a:ext cx="6099048" cy="489204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Word_Banner_Project">
            <a:hlinkClick r:id="" action="ppaction://media"/>
            <a:extLst>
              <a:ext uri="{FF2B5EF4-FFF2-40B4-BE49-F238E27FC236}">
                <a16:creationId xmlns:a16="http://schemas.microsoft.com/office/drawing/2014/main" id="{4EEC858B-F862-45B8-B466-C7BDCA3FE3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960" y="4531219"/>
            <a:ext cx="6099048" cy="23267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t="13221" b="13243"/>
          <a:stretch/>
        </p:blipFill>
        <p:spPr>
          <a:xfrm>
            <a:off x="6108192" y="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2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  <p:video>
                  <p:cMediaNode vol="80000">
                    <p:cTn id="18" repeatCount="indefinite" fill="hold" display="0">
                      <p:stCondLst>
                        <p:cond delay="indefinite"/>
                      </p:stCondLst>
                      <p:endCondLst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9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3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seq concurrent="1" nextAc="seek">
                  <p:cTn id="24" restart="whenNotActive" fill="hold" evtFilter="cancelBubble" nodeType="interactiveSeq">
                    <p:stCondLst>
                      <p:cond evt="onMediaBookmark" delay="0">
                        <p:tgtEl>
                          <p14:bmkTgt spid="6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8" dur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6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2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  <p:video>
                  <p:cMediaNode vol="80000">
                    <p:cTn id="18" repeatCount="indefinite" fill="hold" display="0">
                      <p:stCondLst>
                        <p:cond delay="indefinite"/>
                      </p:stCondLst>
                      <p:endCondLst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9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3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1363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3153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149</cp:revision>
  <dcterms:created xsi:type="dcterms:W3CDTF">2019-04-22T00:54:34Z</dcterms:created>
  <dcterms:modified xsi:type="dcterms:W3CDTF">2019-05-15T01:31:25Z</dcterms:modified>
</cp:coreProperties>
</file>